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sldIdLst>
    <p:sldId id="256" r:id="rId3"/>
    <p:sldId id="257" r:id="rId4"/>
    <p:sldId id="259" r:id="rId5"/>
    <p:sldId id="260" r:id="rId6"/>
    <p:sldId id="261" r:id="rId7"/>
    <p:sldId id="267" r:id="rId8"/>
    <p:sldId id="268" r:id="rId9"/>
    <p:sldId id="269" r:id="rId10"/>
    <p:sldId id="263" r:id="rId11"/>
    <p:sldId id="265" r:id="rId12"/>
    <p:sldId id="270" r:id="rId13"/>
    <p:sldId id="271" r:id="rId14"/>
    <p:sldId id="266" r:id="rId15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A3C16-EBDC-4390-ABB4-7ED21B4A3103}" v="16" dt="2025-11-27T10:40:4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 Angeli" userId="76e3c2416685316d" providerId="LiveId" clId="{9C702068-EE99-45E8-8B5F-294DEB6B9A46}"/>
    <pc:docChg chg="undo custSel addSld modSld">
      <pc:chgData name="Raf Angeli" userId="76e3c2416685316d" providerId="LiveId" clId="{9C702068-EE99-45E8-8B5F-294DEB6B9A46}" dt="2025-11-27T10:40:48.720" v="937" actId="1076"/>
      <pc:docMkLst>
        <pc:docMk/>
      </pc:docMkLst>
      <pc:sldChg chg="modSp mod">
        <pc:chgData name="Raf Angeli" userId="76e3c2416685316d" providerId="LiveId" clId="{9C702068-EE99-45E8-8B5F-294DEB6B9A46}" dt="2025-11-25T12:31:26.068" v="159" actId="20577"/>
        <pc:sldMkLst>
          <pc:docMk/>
          <pc:sldMk cId="0" sldId="257"/>
        </pc:sldMkLst>
        <pc:spChg chg="mod">
          <ac:chgData name="Raf Angeli" userId="76e3c2416685316d" providerId="LiveId" clId="{9C702068-EE99-45E8-8B5F-294DEB6B9A46}" dt="2025-11-25T12:31:26.068" v="159" actId="20577"/>
          <ac:spMkLst>
            <pc:docMk/>
            <pc:sldMk cId="0" sldId="257"/>
            <ac:spMk id="2" creationId="{6DC262D8-EB5C-1F06-CCCB-2786B4A0A438}"/>
          </ac:spMkLst>
        </pc:spChg>
      </pc:sldChg>
      <pc:sldChg chg="modSp mod">
        <pc:chgData name="Raf Angeli" userId="76e3c2416685316d" providerId="LiveId" clId="{9C702068-EE99-45E8-8B5F-294DEB6B9A46}" dt="2025-11-27T10:34:16.977" v="234" actId="20577"/>
        <pc:sldMkLst>
          <pc:docMk/>
          <pc:sldMk cId="0" sldId="259"/>
        </pc:sldMkLst>
        <pc:spChg chg="mod">
          <ac:chgData name="Raf Angeli" userId="76e3c2416685316d" providerId="LiveId" clId="{9C702068-EE99-45E8-8B5F-294DEB6B9A46}" dt="2025-11-27T10:34:16.977" v="234" actId="20577"/>
          <ac:spMkLst>
            <pc:docMk/>
            <pc:sldMk cId="0" sldId="259"/>
            <ac:spMk id="2" creationId="{BFB2BA1E-9B21-B27C-ACDB-4C3C991A1EC2}"/>
          </ac:spMkLst>
        </pc:spChg>
      </pc:sldChg>
      <pc:sldChg chg="addSp delSp modSp mod">
        <pc:chgData name="Raf Angeli" userId="76e3c2416685316d" providerId="LiveId" clId="{9C702068-EE99-45E8-8B5F-294DEB6B9A46}" dt="2025-11-27T10:39:12.802" v="907" actId="20577"/>
        <pc:sldMkLst>
          <pc:docMk/>
          <pc:sldMk cId="0" sldId="260"/>
        </pc:sldMkLst>
        <pc:spChg chg="add mod">
          <ac:chgData name="Raf Angeli" userId="76e3c2416685316d" providerId="LiveId" clId="{9C702068-EE99-45E8-8B5F-294DEB6B9A46}" dt="2025-11-27T10:38:10.118" v="889" actId="478"/>
          <ac:spMkLst>
            <pc:docMk/>
            <pc:sldMk cId="0" sldId="260"/>
            <ac:spMk id="2" creationId="{0B8048C1-78B0-46AD-8647-B95FCAF74B9D}"/>
          </ac:spMkLst>
        </pc:spChg>
        <pc:spChg chg="del mod">
          <ac:chgData name="Raf Angeli" userId="76e3c2416685316d" providerId="LiveId" clId="{9C702068-EE99-45E8-8B5F-294DEB6B9A46}" dt="2025-11-27T10:38:10.118" v="889" actId="478"/>
          <ac:spMkLst>
            <pc:docMk/>
            <pc:sldMk cId="0" sldId="260"/>
            <ac:spMk id="3" creationId="{3D5C67C0-8A7E-FC2D-E2B5-418482FBB8D9}"/>
          </ac:spMkLst>
        </pc:spChg>
        <pc:spChg chg="add mod">
          <ac:chgData name="Raf Angeli" userId="76e3c2416685316d" providerId="LiveId" clId="{9C702068-EE99-45E8-8B5F-294DEB6B9A46}" dt="2025-11-27T10:39:12.802" v="907" actId="20577"/>
          <ac:spMkLst>
            <pc:docMk/>
            <pc:sldMk cId="0" sldId="260"/>
            <ac:spMk id="4" creationId="{D7702154-C83F-6BA8-4EEC-4AA899A5A16E}"/>
          </ac:spMkLst>
        </pc:spChg>
      </pc:sldChg>
      <pc:sldChg chg="modSp mod">
        <pc:chgData name="Raf Angeli" userId="76e3c2416685316d" providerId="LiveId" clId="{9C702068-EE99-45E8-8B5F-294DEB6B9A46}" dt="2025-11-27T10:39:31.359" v="913" actId="20577"/>
        <pc:sldMkLst>
          <pc:docMk/>
          <pc:sldMk cId="0" sldId="261"/>
        </pc:sldMkLst>
        <pc:spChg chg="mod">
          <ac:chgData name="Raf Angeli" userId="76e3c2416685316d" providerId="LiveId" clId="{9C702068-EE99-45E8-8B5F-294DEB6B9A46}" dt="2025-11-27T10:39:31.359" v="913" actId="20577"/>
          <ac:spMkLst>
            <pc:docMk/>
            <pc:sldMk cId="0" sldId="261"/>
            <ac:spMk id="2" creationId="{3C5C0D35-5FF6-3C91-DF7B-8A67D07F1308}"/>
          </ac:spMkLst>
        </pc:spChg>
      </pc:sldChg>
      <pc:sldChg chg="modSp mod">
        <pc:chgData name="Raf Angeli" userId="76e3c2416685316d" providerId="LiveId" clId="{9C702068-EE99-45E8-8B5F-294DEB6B9A46}" dt="2025-11-27T10:40:48.720" v="937" actId="1076"/>
        <pc:sldMkLst>
          <pc:docMk/>
          <pc:sldMk cId="0" sldId="263"/>
        </pc:sldMkLst>
        <pc:spChg chg="mod">
          <ac:chgData name="Raf Angeli" userId="76e3c2416685316d" providerId="LiveId" clId="{9C702068-EE99-45E8-8B5F-294DEB6B9A46}" dt="2025-11-27T10:40:48.720" v="937" actId="1076"/>
          <ac:spMkLst>
            <pc:docMk/>
            <pc:sldMk cId="0" sldId="263"/>
            <ac:spMk id="4" creationId="{DC49026C-5528-1862-B4C4-BA3D3BEDCFC5}"/>
          </ac:spMkLst>
        </pc:spChg>
      </pc:sldChg>
      <pc:sldChg chg="addSp modSp mod">
        <pc:chgData name="Raf Angeli" userId="76e3c2416685316d" providerId="LiveId" clId="{9C702068-EE99-45E8-8B5F-294DEB6B9A46}" dt="2025-11-26T07:57:35.808" v="207" actId="1076"/>
        <pc:sldMkLst>
          <pc:docMk/>
          <pc:sldMk cId="0" sldId="265"/>
        </pc:sldMkLst>
        <pc:picChg chg="add mod">
          <ac:chgData name="Raf Angeli" userId="76e3c2416685316d" providerId="LiveId" clId="{9C702068-EE99-45E8-8B5F-294DEB6B9A46}" dt="2025-11-26T07:57:35.808" v="207" actId="1076"/>
          <ac:picMkLst>
            <pc:docMk/>
            <pc:sldMk cId="0" sldId="265"/>
            <ac:picMk id="4" creationId="{5330C97F-5194-8A2A-3CDC-9679AFD9D86F}"/>
          </ac:picMkLst>
        </pc:picChg>
      </pc:sldChg>
      <pc:sldChg chg="modSp mod">
        <pc:chgData name="Raf Angeli" userId="76e3c2416685316d" providerId="LiveId" clId="{9C702068-EE99-45E8-8B5F-294DEB6B9A46}" dt="2025-11-27T10:39:54.822" v="916" actId="404"/>
        <pc:sldMkLst>
          <pc:docMk/>
          <pc:sldMk cId="3977219346" sldId="269"/>
        </pc:sldMkLst>
        <pc:spChg chg="mod">
          <ac:chgData name="Raf Angeli" userId="76e3c2416685316d" providerId="LiveId" clId="{9C702068-EE99-45E8-8B5F-294DEB6B9A46}" dt="2025-11-27T10:39:54.822" v="916" actId="404"/>
          <ac:spMkLst>
            <pc:docMk/>
            <pc:sldMk cId="3977219346" sldId="269"/>
            <ac:spMk id="72" creationId="{B54C5B3A-879C-52CD-254A-31B9B4D17725}"/>
          </ac:spMkLst>
        </pc:spChg>
      </pc:sldChg>
      <pc:sldChg chg="addSp delSp modSp mod">
        <pc:chgData name="Raf Angeli" userId="76e3c2416685316d" providerId="LiveId" clId="{9C702068-EE99-45E8-8B5F-294DEB6B9A46}" dt="2025-11-26T07:57:09.496" v="202" actId="14100"/>
        <pc:sldMkLst>
          <pc:docMk/>
          <pc:sldMk cId="323037895" sldId="270"/>
        </pc:sldMkLst>
        <pc:spChg chg="mod">
          <ac:chgData name="Raf Angeli" userId="76e3c2416685316d" providerId="LiveId" clId="{9C702068-EE99-45E8-8B5F-294DEB6B9A46}" dt="2025-11-26T07:57:09.496" v="202" actId="14100"/>
          <ac:spMkLst>
            <pc:docMk/>
            <pc:sldMk cId="323037895" sldId="270"/>
            <ac:spMk id="81" creationId="{09858B46-3753-1AA4-14EF-039616149B82}"/>
          </ac:spMkLst>
        </pc:spChg>
        <pc:picChg chg="add mod">
          <ac:chgData name="Raf Angeli" userId="76e3c2416685316d" providerId="LiveId" clId="{9C702068-EE99-45E8-8B5F-294DEB6B9A46}" dt="2025-11-26T07:55:03.002" v="188" actId="1076"/>
          <ac:picMkLst>
            <pc:docMk/>
            <pc:sldMk cId="323037895" sldId="270"/>
            <ac:picMk id="2" creationId="{E94D3E67-F068-45FC-DB49-8D6DF74FC7C5}"/>
          </ac:picMkLst>
        </pc:picChg>
        <pc:picChg chg="mod">
          <ac:chgData name="Raf Angeli" userId="76e3c2416685316d" providerId="LiveId" clId="{9C702068-EE99-45E8-8B5F-294DEB6B9A46}" dt="2025-11-26T07:54:49.689" v="186" actId="1076"/>
          <ac:picMkLst>
            <pc:docMk/>
            <pc:sldMk cId="323037895" sldId="270"/>
            <ac:picMk id="4" creationId="{F9449F8B-D930-9C3F-7818-7C2C562E2515}"/>
          </ac:picMkLst>
        </pc:picChg>
        <pc:picChg chg="add mod">
          <ac:chgData name="Raf Angeli" userId="76e3c2416685316d" providerId="LiveId" clId="{9C702068-EE99-45E8-8B5F-294DEB6B9A46}" dt="2025-11-26T07:56:49.311" v="195" actId="1076"/>
          <ac:picMkLst>
            <pc:docMk/>
            <pc:sldMk cId="323037895" sldId="270"/>
            <ac:picMk id="8" creationId="{0CEB94EC-58A8-799B-63A8-0377718E4866}"/>
          </ac:picMkLst>
        </pc:picChg>
        <pc:picChg chg="del">
          <ac:chgData name="Raf Angeli" userId="76e3c2416685316d" providerId="LiveId" clId="{9C702068-EE99-45E8-8B5F-294DEB6B9A46}" dt="2025-11-26T07:54:28.030" v="184" actId="478"/>
          <ac:picMkLst>
            <pc:docMk/>
            <pc:sldMk cId="323037895" sldId="270"/>
            <ac:picMk id="13" creationId="{2D465D13-7055-0806-47C8-2CCBD58EBE08}"/>
          </ac:picMkLst>
        </pc:picChg>
      </pc:sldChg>
      <pc:sldChg chg="addSp delSp modSp add mod">
        <pc:chgData name="Raf Angeli" userId="76e3c2416685316d" providerId="LiveId" clId="{9C702068-EE99-45E8-8B5F-294DEB6B9A46}" dt="2025-11-26T08:07:32.753" v="231" actId="1076"/>
        <pc:sldMkLst>
          <pc:docMk/>
          <pc:sldMk cId="3923854607" sldId="271"/>
        </pc:sldMkLst>
        <pc:spChg chg="add mod">
          <ac:chgData name="Raf Angeli" userId="76e3c2416685316d" providerId="LiveId" clId="{9C702068-EE99-45E8-8B5F-294DEB6B9A46}" dt="2025-11-26T08:07:32.753" v="231" actId="1076"/>
          <ac:spMkLst>
            <pc:docMk/>
            <pc:sldMk cId="3923854607" sldId="271"/>
            <ac:spMk id="6" creationId="{4162CE54-C01D-0641-54B5-7F72C5F5748C}"/>
          </ac:spMkLst>
        </pc:spChg>
        <pc:spChg chg="mod">
          <ac:chgData name="Raf Angeli" userId="76e3c2416685316d" providerId="LiveId" clId="{9C702068-EE99-45E8-8B5F-294DEB6B9A46}" dt="2025-11-26T07:58:33.848" v="209" actId="1076"/>
          <ac:spMkLst>
            <pc:docMk/>
            <pc:sldMk cId="3923854607" sldId="271"/>
            <ac:spMk id="81" creationId="{8DD4E3FB-5C3A-7721-2C1F-485E1B8DD850}"/>
          </ac:spMkLst>
        </pc:spChg>
        <pc:picChg chg="add del mod">
          <ac:chgData name="Raf Angeli" userId="76e3c2416685316d" providerId="LiveId" clId="{9C702068-EE99-45E8-8B5F-294DEB6B9A46}" dt="2025-11-26T08:05:42.911" v="211" actId="478"/>
          <ac:picMkLst>
            <pc:docMk/>
            <pc:sldMk cId="3923854607" sldId="271"/>
            <ac:picMk id="2" creationId="{3D8A9F9E-CBC1-46F6-3D09-F6A7569C0BF0}"/>
          </ac:picMkLst>
        </pc:picChg>
        <pc:picChg chg="del">
          <ac:chgData name="Raf Angeli" userId="76e3c2416685316d" providerId="LiveId" clId="{9C702068-EE99-45E8-8B5F-294DEB6B9A46}" dt="2025-11-26T07:53:38.467" v="176" actId="478"/>
          <ac:picMkLst>
            <pc:docMk/>
            <pc:sldMk cId="3923854607" sldId="271"/>
            <ac:picMk id="3" creationId="{28E7C211-A503-E7BB-6F7A-42B210FAB16F}"/>
          </ac:picMkLst>
        </pc:picChg>
        <pc:picChg chg="del">
          <ac:chgData name="Raf Angeli" userId="76e3c2416685316d" providerId="LiveId" clId="{9C702068-EE99-45E8-8B5F-294DEB6B9A46}" dt="2025-11-26T07:53:35.995" v="175" actId="478"/>
          <ac:picMkLst>
            <pc:docMk/>
            <pc:sldMk cId="3923854607" sldId="271"/>
            <ac:picMk id="4" creationId="{B2AC33BE-FEEF-61EE-6586-F35E7062FF05}"/>
          </ac:picMkLst>
        </pc:picChg>
        <pc:picChg chg="del">
          <ac:chgData name="Raf Angeli" userId="76e3c2416685316d" providerId="LiveId" clId="{9C702068-EE99-45E8-8B5F-294DEB6B9A46}" dt="2025-11-26T07:53:42.021" v="178" actId="478"/>
          <ac:picMkLst>
            <pc:docMk/>
            <pc:sldMk cId="3923854607" sldId="271"/>
            <ac:picMk id="5" creationId="{5FB1013B-0D37-577E-6236-DD62F066F23A}"/>
          </ac:picMkLst>
        </pc:picChg>
        <pc:picChg chg="del">
          <ac:chgData name="Raf Angeli" userId="76e3c2416685316d" providerId="LiveId" clId="{9C702068-EE99-45E8-8B5F-294DEB6B9A46}" dt="2025-11-26T07:53:40.454" v="177" actId="478"/>
          <ac:picMkLst>
            <pc:docMk/>
            <pc:sldMk cId="3923854607" sldId="271"/>
            <ac:picMk id="7" creationId="{6A3043BD-2715-CA6E-F213-2BCA97B7BEA7}"/>
          </ac:picMkLst>
        </pc:picChg>
        <pc:picChg chg="mod">
          <ac:chgData name="Raf Angeli" userId="76e3c2416685316d" providerId="LiveId" clId="{9C702068-EE99-45E8-8B5F-294DEB6B9A46}" dt="2025-11-26T07:54:13.956" v="183" actId="14100"/>
          <ac:picMkLst>
            <pc:docMk/>
            <pc:sldMk cId="3923854607" sldId="271"/>
            <ac:picMk id="13" creationId="{3924F948-56E3-8419-E171-E0531D58A8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3560" cy="308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95;p19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143880" cy="13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Google Shape;98;p19"/>
          <p:cNvSpPr/>
          <p:nvPr/>
        </p:nvSpPr>
        <p:spPr>
          <a:xfrm>
            <a:off x="228600" y="3683880"/>
            <a:ext cx="42541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4"/>
              </a:rPr>
              <a:t>Freepik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0;p20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;p3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99520" y="228600"/>
            <a:ext cx="5015520" cy="106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7263360" y="3910680"/>
            <a:ext cx="1651680" cy="97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02;p21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5576400" y="3288240"/>
            <a:ext cx="2530080" cy="520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5175720" y="1336320"/>
            <a:ext cx="3255120" cy="298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3;p8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36;p9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3;p11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283400"/>
            <a:ext cx="5528520" cy="171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8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045320" y="127800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404532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12783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404532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404532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6;p14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41240" cy="445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313920" y="1400040"/>
            <a:ext cx="3764520" cy="351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4;p16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1760" cy="308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Student T</a:t>
            </a:r>
            <a:r>
              <a:rPr lang="en-US" sz="6000" b="1" dirty="0">
                <a:solidFill>
                  <a:schemeClr val="dk1"/>
                </a:solidFill>
                <a:latin typeface="Rethink Sans"/>
                <a:ea typeface="Rethink Sans"/>
              </a:rPr>
              <a:t>racker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28600" y="3467160"/>
            <a:ext cx="517176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Helpt studenten taken beheren en plannen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51" name="Google Shape;120;p26"/>
          <p:cNvCxnSpPr/>
          <p:nvPr/>
        </p:nvCxnSpPr>
        <p:spPr>
          <a:xfrm>
            <a:off x="313560" y="3316680"/>
            <a:ext cx="42922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09CF64FC-7AD8-330D-06A7-3F84A456E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02" y="765642"/>
            <a:ext cx="3425298" cy="34252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-849352" y="-211124"/>
            <a:ext cx="3438000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Wireframes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tekst, grafische vormgeving, schermopname, Graphics&#10;&#10;Door AI gegenereerde inhoud is mogelijk onjuist.">
            <a:extLst>
              <a:ext uri="{FF2B5EF4-FFF2-40B4-BE49-F238E27FC236}">
                <a16:creationId xmlns:a16="http://schemas.microsoft.com/office/drawing/2014/main" id="{E82DAE0E-FE51-5A9F-5542-882FBD450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424646"/>
            <a:ext cx="3991498" cy="2245217"/>
          </a:xfrm>
          <a:prstGeom prst="rect">
            <a:avLst/>
          </a:prstGeom>
        </p:spPr>
      </p:pic>
      <p:pic>
        <p:nvPicPr>
          <p:cNvPr id="5" name="Afbeelding 4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9E94FC9F-9BB1-1BE6-2393-2356B6E64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424646"/>
            <a:ext cx="3988937" cy="2243777"/>
          </a:xfrm>
          <a:prstGeom prst="rect">
            <a:avLst/>
          </a:prstGeom>
        </p:spPr>
      </p:pic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E0A92F4F-7846-4CC5-EFFF-5B1CF9C6C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2815712"/>
            <a:ext cx="3991497" cy="2245217"/>
          </a:xfrm>
          <a:prstGeom prst="rect">
            <a:avLst/>
          </a:prstGeom>
        </p:spPr>
      </p:pic>
      <p:pic>
        <p:nvPicPr>
          <p:cNvPr id="11" name="Afbeelding 10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09836C25-3A2A-3DFE-8C80-70B967880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2815712"/>
            <a:ext cx="3988937" cy="2243777"/>
          </a:xfrm>
          <a:prstGeom prst="rect">
            <a:avLst/>
          </a:prstGeom>
        </p:spPr>
      </p:pic>
      <p:pic>
        <p:nvPicPr>
          <p:cNvPr id="4" name="Afbeelding 3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5330C97F-5194-8A2A-3CDC-9679AFD9D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2815712"/>
            <a:ext cx="4044176" cy="2274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880B5-FE55-093A-85C4-2EC373238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>
            <a:extLst>
              <a:ext uri="{FF2B5EF4-FFF2-40B4-BE49-F238E27FC236}">
                <a16:creationId xmlns:a16="http://schemas.microsoft.com/office/drawing/2014/main" id="{09858B46-3753-1AA4-14EF-03961614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9352" y="-211124"/>
            <a:ext cx="3793274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Wireframes 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>
            <a:extLst>
              <a:ext uri="{FF2B5EF4-FFF2-40B4-BE49-F238E27FC236}">
                <a16:creationId xmlns:a16="http://schemas.microsoft.com/office/drawing/2014/main" id="{7F1B31BF-E125-A32C-B9E9-C99B63435AF5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tekst, grafische vormgeving, schermopname, Graphics&#10;&#10;Door AI gegenereerde inhoud is mogelijk onjuist.">
            <a:extLst>
              <a:ext uri="{FF2B5EF4-FFF2-40B4-BE49-F238E27FC236}">
                <a16:creationId xmlns:a16="http://schemas.microsoft.com/office/drawing/2014/main" id="{89780DCC-BA68-BDBD-6C72-C9B646EE3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424646"/>
            <a:ext cx="3991498" cy="2245217"/>
          </a:xfrm>
          <a:prstGeom prst="rect">
            <a:avLst/>
          </a:prstGeom>
        </p:spPr>
      </p:pic>
      <p:pic>
        <p:nvPicPr>
          <p:cNvPr id="5" name="Afbeelding 4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18654B28-89FA-7AC1-5C3A-067D390F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424646"/>
            <a:ext cx="3988937" cy="2243777"/>
          </a:xfrm>
          <a:prstGeom prst="rect">
            <a:avLst/>
          </a:prstGeom>
        </p:spPr>
      </p:pic>
      <p:pic>
        <p:nvPicPr>
          <p:cNvPr id="4" name="Afbeelding 3" descr="Afbeelding met tekst, schermopname, software, Besturingssysteem&#10;&#10;Door AI gegenereerde inhoud is mogelijk onjuist.">
            <a:extLst>
              <a:ext uri="{FF2B5EF4-FFF2-40B4-BE49-F238E27FC236}">
                <a16:creationId xmlns:a16="http://schemas.microsoft.com/office/drawing/2014/main" id="{F9449F8B-D930-9C3F-7818-7C2C562E25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2802133"/>
            <a:ext cx="3991497" cy="2245217"/>
          </a:xfrm>
          <a:prstGeom prst="rect">
            <a:avLst/>
          </a:prstGeom>
        </p:spPr>
      </p:pic>
      <p:pic>
        <p:nvPicPr>
          <p:cNvPr id="7" name="Afbeelding 6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D1339B83-EA23-61D8-A8EA-B3AC6B1173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03" y="424646"/>
            <a:ext cx="3991498" cy="2245218"/>
          </a:xfrm>
          <a:prstGeom prst="rect">
            <a:avLst/>
          </a:prstGeom>
        </p:spPr>
      </p:pic>
      <p:pic>
        <p:nvPicPr>
          <p:cNvPr id="2" name="Afbeelding 1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E94D3E67-F068-45FC-DB49-8D6DF74FC7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0" y="432696"/>
            <a:ext cx="3988937" cy="2243777"/>
          </a:xfrm>
          <a:prstGeom prst="rect">
            <a:avLst/>
          </a:prstGeom>
        </p:spPr>
      </p:pic>
      <p:pic>
        <p:nvPicPr>
          <p:cNvPr id="8" name="Afbeelding 7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0CEB94EC-58A8-799B-63A8-0377718E4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03" y="2802133"/>
            <a:ext cx="3991498" cy="22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779E-BE21-20CB-7568-A570106E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>
            <a:extLst>
              <a:ext uri="{FF2B5EF4-FFF2-40B4-BE49-F238E27FC236}">
                <a16:creationId xmlns:a16="http://schemas.microsoft.com/office/drawing/2014/main" id="{8DD4E3FB-5C3A-7721-2C1F-485E1B8D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6763" y="94576"/>
            <a:ext cx="2559206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ERD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>
            <a:extLst>
              <a:ext uri="{FF2B5EF4-FFF2-40B4-BE49-F238E27FC236}">
                <a16:creationId xmlns:a16="http://schemas.microsoft.com/office/drawing/2014/main" id="{AFF1B360-A7D7-92DC-EDC7-BFACBAA2CE54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3" name="Afbeelding 12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3924F948-56E3-8419-E171-E0531D58A8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" y="972765"/>
            <a:ext cx="4672573" cy="330114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162CE54-C01D-0641-54B5-7F72C5F5748C}"/>
              </a:ext>
            </a:extLst>
          </p:cNvPr>
          <p:cNvSpPr txBox="1"/>
          <p:nvPr/>
        </p:nvSpPr>
        <p:spPr>
          <a:xfrm>
            <a:off x="5389756" y="1590908"/>
            <a:ext cx="2787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Primary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Foreign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Relatie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92385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-348858" y="83820"/>
            <a:ext cx="3438000" cy="7898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dirty="0" err="1">
                <a:solidFill>
                  <a:schemeClr val="dk1"/>
                </a:solidFill>
                <a:latin typeface="Rethink Sans"/>
              </a:rPr>
              <a:t>Samenvatting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6040" y="699859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600" b="1" dirty="0"/>
              <a:t>Probleemstelling en doel van het project</a:t>
            </a:r>
          </a:p>
          <a:p>
            <a:pPr marL="514350" indent="-514350">
              <a:buAutoNum type="arabicPeriod"/>
            </a:pPr>
            <a:endParaRPr lang="nl-NL" sz="2600" dirty="0"/>
          </a:p>
          <a:p>
            <a:r>
              <a:rPr lang="nl-NL" sz="2600" dirty="0"/>
              <a:t>   	- Wat wil de applicatie oplossen?</a:t>
            </a:r>
          </a:p>
          <a:p>
            <a:endParaRPr lang="nl-NL" sz="2600" dirty="0"/>
          </a:p>
          <a:p>
            <a:r>
              <a:rPr lang="nl-NL" sz="2600" dirty="0"/>
              <a:t>   	- Voor wie maak je dit?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2. </a:t>
            </a:r>
            <a:r>
              <a:rPr lang="nl-NL" sz="2600" b="1" dirty="0"/>
              <a:t>      Functionele analyse</a:t>
            </a:r>
          </a:p>
          <a:p>
            <a:endParaRPr lang="nl-NL" sz="2600" dirty="0"/>
          </a:p>
          <a:p>
            <a:r>
              <a:rPr lang="nl-NL" sz="2600" dirty="0"/>
              <a:t>   	- Overzicht van de gewenste functies.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3. </a:t>
            </a:r>
            <a:r>
              <a:rPr lang="nl-NL" sz="2600" b="1" dirty="0"/>
              <a:t>      Datamodel</a:t>
            </a:r>
          </a:p>
          <a:p>
            <a:endParaRPr lang="nl-NL" sz="2600" dirty="0"/>
          </a:p>
          <a:p>
            <a:r>
              <a:rPr lang="nl-NL" sz="2600" dirty="0"/>
              <a:t>   	- ERD met tabellen, relaties, PK/FK.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4.       </a:t>
            </a:r>
            <a:r>
              <a:rPr lang="nl-NL" sz="2600" b="1" dirty="0"/>
              <a:t>Ontwerp</a:t>
            </a:r>
          </a:p>
          <a:p>
            <a:endParaRPr lang="nl-NL" sz="2600" dirty="0"/>
          </a:p>
          <a:p>
            <a:r>
              <a:rPr lang="nl-NL" sz="2600" dirty="0"/>
              <a:t>   	- </a:t>
            </a:r>
            <a:r>
              <a:rPr lang="nl-NL" sz="2600" dirty="0" err="1"/>
              <a:t>Wireframes</a:t>
            </a:r>
            <a:r>
              <a:rPr lang="nl-NL" sz="2600" dirty="0"/>
              <a:t> (schets van schermen).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5. </a:t>
            </a:r>
            <a:r>
              <a:rPr lang="nl-NL" sz="2600" b="1" dirty="0"/>
              <a:t>       Planning</a:t>
            </a:r>
          </a:p>
          <a:p>
            <a:endParaRPr lang="nl-NL" sz="2600" dirty="0"/>
          </a:p>
          <a:p>
            <a:r>
              <a:rPr lang="nl-NL" sz="2600" dirty="0"/>
              <a:t>   	- Overzicht van taken en timing.</a:t>
            </a:r>
          </a:p>
          <a:p>
            <a:br>
              <a:rPr lang="nl-NL" dirty="0"/>
            </a:br>
            <a:endParaRPr lang="nl-NL" dirty="0"/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86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Rechthoek, muur&#10;&#10;Door AI gegenereerde inhoud is mogelijk onjuist.">
            <a:extLst>
              <a:ext uri="{FF2B5EF4-FFF2-40B4-BE49-F238E27FC236}">
                <a16:creationId xmlns:a16="http://schemas.microsoft.com/office/drawing/2014/main" id="{3B4D7763-37E2-93F2-CBD5-5087524A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34" y="1461269"/>
            <a:ext cx="4718146" cy="31454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u="none" strike="noStrik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Inleiding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4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C262D8-EB5C-1F06-CCCB-2786B4A0A43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571820" y="1323940"/>
            <a:ext cx="41384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P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robleemstelling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Doel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Doelgroep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Functies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</a:t>
            </a:r>
            <a:r>
              <a:rPr lang="nl-BE" altLang="nl-BE" sz="1800" dirty="0" err="1">
                <a:latin typeface="Arial" panose="020B0604020202020204" pitchFamily="34" charset="0"/>
              </a:rPr>
              <a:t>Wireframes</a:t>
            </a:r>
            <a:r>
              <a:rPr lang="nl-BE" altLang="nl-BE" sz="1800" dirty="0">
                <a:latin typeface="Arial" panose="020B0604020202020204" pitchFamily="34" charset="0"/>
              </a:rPr>
              <a:t> &amp; ERD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-118341" y="228420"/>
            <a:ext cx="4053468" cy="99023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dirty="0" err="1">
                <a:solidFill>
                  <a:schemeClr val="dk1"/>
                </a:solidFill>
                <a:latin typeface="Rethink Sans"/>
                <a:ea typeface="Rethink Sans"/>
              </a:rPr>
              <a:t>P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robleemstelling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2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B2BA1E-9B21-B27C-ACDB-4C3C991A1EC2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714922" y="1168218"/>
            <a:ext cx="385143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Veel taken + strenge deadlines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Geen goed overzicht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vergeten of te laat inleveren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Stress </a:t>
            </a:r>
          </a:p>
        </p:txBody>
      </p:sp>
      <p:pic>
        <p:nvPicPr>
          <p:cNvPr id="6" name="Afbeelding 5" descr="Afbeelding met handschrift, schoolbord, Lettertype, zwart-wit&#10;&#10;Door AI gegenereerde inhoud is mogelijk onjuist.">
            <a:extLst>
              <a:ext uri="{FF2B5EF4-FFF2-40B4-BE49-F238E27FC236}">
                <a16:creationId xmlns:a16="http://schemas.microsoft.com/office/drawing/2014/main" id="{FA25EC21-CA97-1D27-3A83-AAB18A96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5" y="1422988"/>
            <a:ext cx="4170920" cy="2950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Doel van de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applicatie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5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6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B8048C1-78B0-46AD-8647-B95FCAF74B9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7702154-C83F-6BA8-4EEC-4AA899A5A16E}"/>
              </a:ext>
            </a:extLst>
          </p:cNvPr>
          <p:cNvSpPr txBox="1"/>
          <p:nvPr/>
        </p:nvSpPr>
        <p:spPr>
          <a:xfrm>
            <a:off x="4571820" y="1542514"/>
            <a:ext cx="425826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Gebruiksvriendelijke </a:t>
            </a:r>
            <a:r>
              <a:rPr lang="nl-BE" altLang="nl-BE" sz="1400" dirty="0" err="1">
                <a:latin typeface="Arial" panose="020B0604020202020204" pitchFamily="34" charset="0"/>
              </a:rPr>
              <a:t>webomgeving</a:t>
            </a:r>
            <a:r>
              <a:rPr lang="nl-BE" altLang="nl-BE" sz="1400" dirty="0">
                <a:latin typeface="Arial" panose="020B0604020202020204" pitchFamily="34" charset="0"/>
              </a:rPr>
              <a:t> voor studenten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Taken eenvoudig toevoegen, bekijken, aanpassen en deleten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Helpt bij het behouden van overzicht over opdrachten en deadlines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Ondersteunt effectieve planning en beter taakbeheer</a:t>
            </a:r>
          </a:p>
          <a:p>
            <a:endParaRPr lang="nl-B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20268" y="-3226399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Doelgroep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9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C5C0D35-5FF6-3C91-DF7B-8A67D07F130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377516" y="1391196"/>
            <a:ext cx="323999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Gericht op studenten.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Biedt duidelijk taakoverzicht.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eenvoudig beheren.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Planning verbeteren.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AD9A681-D05D-AD04-C4FC-6AE42E650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80" y="1523999"/>
            <a:ext cx="4348976" cy="28993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8DC1-825D-4DC2-79D4-C04DF45F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26B71C0F-0CA1-B5EA-C1C3-29AA4B89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D19DDE67-3443-439E-FC53-699B9211A43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0931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2000" dirty="0"/>
              <a:t> Januari: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1: Login &amp; registratie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2: CRUD-modules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3: </a:t>
            </a:r>
            <a:r>
              <a:rPr lang="nl-BE" sz="2000" dirty="0" err="1"/>
              <a:t>Validaties</a:t>
            </a:r>
            <a:r>
              <a:rPr lang="nl-BE" sz="2000" dirty="0"/>
              <a:t> + </a:t>
            </a:r>
            <a:r>
              <a:rPr lang="nl-BE" sz="2000" dirty="0" err="1"/>
              <a:t>errors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4: Integratie front-end ↔ database</a:t>
            </a:r>
            <a:endParaRPr lang="nl-BE" dirty="0"/>
          </a:p>
          <a:p>
            <a:pPr indent="0" algn="ctr">
              <a:buNone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FD5D7917-67CA-E27F-1963-5001E7740B6B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8EE3134A-DE45-5475-992B-3C66D2016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31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8C07-665D-8CAE-01D0-52F0A8C6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560AF7E2-D2F0-A928-7DDD-49A5C1BE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977CB156-516F-5714-9555-CFEE6422B79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0931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2000" dirty="0"/>
              <a:t>Februari:</a:t>
            </a:r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1: UI &amp; </a:t>
            </a:r>
            <a:r>
              <a:rPr lang="nl-NL" sz="2000" dirty="0" err="1"/>
              <a:t>layout</a:t>
            </a:r>
            <a:endParaRPr lang="nl-NL" sz="2000" dirty="0"/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2: functies</a:t>
            </a:r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3: Rollen &amp; rechten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4: Testdata + optimalisatie</a:t>
            </a:r>
          </a:p>
          <a:p>
            <a:pPr indent="0" algn="ctr">
              <a:buNone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CB529C39-7452-15DD-2DC1-5488E47DFAAE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F9DF21BA-17B8-C2A5-9244-EB391079C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53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57CB-8288-9A81-C39B-F4C4A426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01BBF47D-CCD3-EE86-2B93-331C8BC0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B54C5B3A-879C-52CD-254A-31B9B4D1772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3147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1400" dirty="0"/>
              <a:t> </a:t>
            </a:r>
            <a:r>
              <a:rPr lang="nl-BE" sz="2000" dirty="0"/>
              <a:t>Maart:</a:t>
            </a:r>
          </a:p>
          <a:p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Week 1: Afwerking ontbrekende functies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2: Code herstructureren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3:Integratietests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4: Voorbereiding testfase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A597DD4F-4DC6-768F-6ABF-0046A48BB9DE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5B4776B8-0498-2CBB-EF25-7C5D730E9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31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dirty="0" err="1">
                <a:solidFill>
                  <a:schemeClr val="dk1"/>
                </a:solidFill>
                <a:latin typeface="Rethink Sans"/>
                <a:ea typeface="Rethink Sans"/>
              </a:rPr>
              <a:t>F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uncties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76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7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C49026C-5528-1862-B4C4-BA3D3BEDCFC5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610100" y="1741428"/>
            <a:ext cx="45339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aanmaken, bewerken en verwijderen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nl-BE" altLang="nl-BE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Deadline instellen per taak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Overzicht van taken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600" dirty="0">
                <a:latin typeface="Arial" panose="020B0604020202020204" pitchFamily="34" charset="0"/>
              </a:rPr>
              <a:t> 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tatus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278</Words>
  <Application>Microsoft Office PowerPoint</Application>
  <PresentationFormat>Diavoorstelling (16:9)</PresentationFormat>
  <Paragraphs>128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1" baseType="lpstr">
      <vt:lpstr>Arial</vt:lpstr>
      <vt:lpstr>Catamaran</vt:lpstr>
      <vt:lpstr>OpenSymbol</vt:lpstr>
      <vt:lpstr>Rethink Sans</vt:lpstr>
      <vt:lpstr>Symbol</vt:lpstr>
      <vt:lpstr>Wingdings</vt:lpstr>
      <vt:lpstr>Electric Field Concepts by Slidesgo</vt:lpstr>
      <vt:lpstr>Slidesgo Final Pages</vt:lpstr>
      <vt:lpstr>Student Tracker</vt:lpstr>
      <vt:lpstr>Inleiding</vt:lpstr>
      <vt:lpstr>Probleemstelling</vt:lpstr>
      <vt:lpstr>Doel van de applicatie</vt:lpstr>
      <vt:lpstr>Doelgroep</vt:lpstr>
      <vt:lpstr>Planning</vt:lpstr>
      <vt:lpstr>Planning</vt:lpstr>
      <vt:lpstr>Planning</vt:lpstr>
      <vt:lpstr>Functies</vt:lpstr>
      <vt:lpstr>Wireframes </vt:lpstr>
      <vt:lpstr>Wireframes  </vt:lpstr>
      <vt:lpstr>ERD </vt:lpstr>
      <vt:lpstr>Samenvatting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 Angeli</dc:creator>
  <cp:lastModifiedBy>Raf Angeli</cp:lastModifiedBy>
  <cp:revision>3</cp:revision>
  <dcterms:modified xsi:type="dcterms:W3CDTF">2025-11-27T10:40:51Z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2025-11-25T08:09:22Z</dcterms:created>
  <dc:creator>Unknown Creator</dc:creator>
  <dc:description/>
  <dc:language>en-US</dc:language>
  <cp:lastModifiedBy>Unknown Creator</cp:lastModifiedBy>
  <dcterms:modified xsi:type="dcterms:W3CDTF">2025-11-25T08:09:22Z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